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 snapToGrid="0">
      <p:cViewPr>
        <p:scale>
          <a:sx n="70" d="100"/>
          <a:sy n="70" d="100"/>
        </p:scale>
        <p:origin x="2304" y="-9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9633-0330-4948-A669-3F3FF3606A01}" type="datetimeFigureOut">
              <a:rPr lang="fr-FR" smtClean="0"/>
              <a:pPr/>
              <a:t>06/03/2022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CD09-2B04-4916-98BF-791DCE1471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97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9633-0330-4948-A669-3F3FF3606A01}" type="datetimeFigureOut">
              <a:rPr lang="fr-FR" smtClean="0"/>
              <a:pPr/>
              <a:t>06/03/2022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CD09-2B04-4916-98BF-791DCE1471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92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9633-0330-4948-A669-3F3FF3606A01}" type="datetimeFigureOut">
              <a:rPr lang="fr-FR" smtClean="0"/>
              <a:pPr/>
              <a:t>06/03/2022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CD09-2B04-4916-98BF-791DCE1471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65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9633-0330-4948-A669-3F3FF3606A01}" type="datetimeFigureOut">
              <a:rPr lang="fr-FR" smtClean="0"/>
              <a:pPr/>
              <a:t>06/03/2022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CD09-2B04-4916-98BF-791DCE1471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52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9633-0330-4948-A669-3F3FF3606A01}" type="datetimeFigureOut">
              <a:rPr lang="fr-FR" smtClean="0"/>
              <a:pPr/>
              <a:t>06/03/2022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CD09-2B04-4916-98BF-791DCE1471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13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9633-0330-4948-A669-3F3FF3606A01}" type="datetimeFigureOut">
              <a:rPr lang="fr-FR" smtClean="0"/>
              <a:pPr/>
              <a:t>06/03/2022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CD09-2B04-4916-98BF-791DCE1471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60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9633-0330-4948-A669-3F3FF3606A01}" type="datetimeFigureOut">
              <a:rPr lang="fr-FR" smtClean="0"/>
              <a:pPr/>
              <a:t>06/03/2022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CD09-2B04-4916-98BF-791DCE1471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30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9633-0330-4948-A669-3F3FF3606A01}" type="datetimeFigureOut">
              <a:rPr lang="fr-FR" smtClean="0"/>
              <a:pPr/>
              <a:t>06/03/2022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CD09-2B04-4916-98BF-791DCE1471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568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9633-0330-4948-A669-3F3FF3606A01}" type="datetimeFigureOut">
              <a:rPr lang="fr-FR" smtClean="0"/>
              <a:pPr/>
              <a:t>06/03/2022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CD09-2B04-4916-98BF-791DCE1471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57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9633-0330-4948-A669-3F3FF3606A01}" type="datetimeFigureOut">
              <a:rPr lang="fr-FR" smtClean="0"/>
              <a:pPr/>
              <a:t>06/03/2022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CD09-2B04-4916-98BF-791DCE1471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989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9633-0330-4948-A669-3F3FF3606A01}" type="datetimeFigureOut">
              <a:rPr lang="fr-FR" smtClean="0"/>
              <a:pPr/>
              <a:t>06/03/2022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9CD09-2B04-4916-98BF-791DCE1471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33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89633-0330-4948-A669-3F3FF3606A01}" type="datetimeFigureOut">
              <a:rPr lang="fr-FR" smtClean="0"/>
              <a:pPr/>
              <a:t>06/03/2022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9CD09-2B04-4916-98BF-791DCE1471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87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04" y="184831"/>
            <a:ext cx="2923623" cy="2455337"/>
          </a:xfrm>
          <a:prstGeom prst="rect">
            <a:avLst/>
          </a:prstGeom>
        </p:spPr>
      </p:pic>
      <p:sp>
        <p:nvSpPr>
          <p:cNvPr id="4" name="Triangle rectangle 3"/>
          <p:cNvSpPr/>
          <p:nvPr/>
        </p:nvSpPr>
        <p:spPr>
          <a:xfrm rot="10800000">
            <a:off x="1532584" y="0"/>
            <a:ext cx="6027090" cy="1725769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-2" y="2897744"/>
            <a:ext cx="7559675" cy="1970468"/>
          </a:xfrm>
          <a:prstGeom prst="rect">
            <a:avLst/>
          </a:prstGeom>
          <a:ln w="5715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800" b="1" dirty="0"/>
              <a:t>Qualificatif </a:t>
            </a:r>
            <a:r>
              <a:rPr lang="fr-FR" sz="2800" b="1" i="1" dirty="0"/>
              <a:t>Coupe de France </a:t>
            </a:r>
            <a:r>
              <a:rPr lang="fr-FR" sz="2800" b="1" dirty="0"/>
              <a:t>« Carpe au coup »</a:t>
            </a:r>
          </a:p>
          <a:p>
            <a:pPr algn="ctr"/>
            <a:r>
              <a:rPr lang="fr-FR" sz="2000" b="1" dirty="0"/>
              <a:t>Zone G</a:t>
            </a:r>
          </a:p>
          <a:p>
            <a:pPr algn="ctr">
              <a:lnSpc>
                <a:spcPct val="150000"/>
              </a:lnSpc>
            </a:pPr>
            <a:r>
              <a:rPr lang="fr-FR" sz="2400" dirty="0" err="1"/>
              <a:t>Douy</a:t>
            </a:r>
            <a:r>
              <a:rPr lang="fr-FR" sz="2400" dirty="0"/>
              <a:t> – La Basse Plaine.</a:t>
            </a:r>
          </a:p>
          <a:p>
            <a:pPr algn="ctr">
              <a:lnSpc>
                <a:spcPct val="150000"/>
              </a:lnSpc>
            </a:pPr>
            <a:r>
              <a:rPr lang="fr-FR" sz="2400" dirty="0"/>
              <a:t>23 et 24 avril 2022.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9637514"/>
            <a:ext cx="7559675" cy="10542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912843" y="9995387"/>
            <a:ext cx="3733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Comité Départemental d’Eure-et-Loir</a:t>
            </a:r>
          </a:p>
        </p:txBody>
      </p:sp>
      <p:pic>
        <p:nvPicPr>
          <p:cNvPr id="3" name="Image 2" descr="Une image contenant extérieur, eau, rivière, herbe&#10;&#10;Description générée automatiquement">
            <a:extLst>
              <a:ext uri="{FF2B5EF4-FFF2-40B4-BE49-F238E27FC236}">
                <a16:creationId xmlns:a16="http://schemas.microsoft.com/office/drawing/2014/main" id="{77B7DE23-157E-4F84-8DAF-F5B984A71B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859183"/>
            <a:ext cx="7559677" cy="480911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039" y="9094975"/>
            <a:ext cx="1514332" cy="1514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043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 : pentagone 4"/>
          <p:cNvSpPr/>
          <p:nvPr/>
        </p:nvSpPr>
        <p:spPr>
          <a:xfrm>
            <a:off x="-243917" y="381984"/>
            <a:ext cx="3824802" cy="759854"/>
          </a:xfrm>
          <a:prstGeom prst="homePlat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 Parcours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28789" y="1442434"/>
            <a:ext cx="72894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RDV : </a:t>
            </a:r>
            <a:r>
              <a:rPr lang="fr-FR" i="1" dirty="0"/>
              <a:t>Basse Plaine – Douy </a:t>
            </a:r>
          </a:p>
          <a:p>
            <a:r>
              <a:rPr lang="fr-FR" dirty="0" err="1"/>
              <a:t>Carpodrome</a:t>
            </a:r>
            <a:r>
              <a:rPr lang="fr-FR" dirty="0"/>
              <a:t> des </a:t>
            </a:r>
            <a:r>
              <a:rPr lang="fr-FR" i="1" dirty="0"/>
              <a:t>Moutons</a:t>
            </a:r>
            <a:r>
              <a:rPr lang="fr-FR" dirty="0"/>
              <a:t> (1) :</a:t>
            </a:r>
          </a:p>
          <a:p>
            <a:pPr marL="285750" indent="-285750">
              <a:buFontTx/>
              <a:buChar char="-"/>
            </a:pPr>
            <a:r>
              <a:rPr lang="fr-FR" dirty="0"/>
              <a:t>Fond : 2m50 à 3m</a:t>
            </a:r>
          </a:p>
          <a:p>
            <a:pPr marL="285750" indent="-285750">
              <a:buFontTx/>
              <a:buChar char="-"/>
            </a:pPr>
            <a:r>
              <a:rPr lang="fr-FR" dirty="0"/>
              <a:t>Poissons : carpes (500g à 2,5kg en moyenne), carassins, amours-blanc.</a:t>
            </a:r>
          </a:p>
          <a:p>
            <a:endParaRPr lang="fr-FR" dirty="0"/>
          </a:p>
          <a:p>
            <a:r>
              <a:rPr lang="fr-FR" dirty="0"/>
              <a:t>Carpodrome des </a:t>
            </a:r>
            <a:r>
              <a:rPr lang="fr-FR" i="1" dirty="0"/>
              <a:t>Fresnes</a:t>
            </a:r>
            <a:r>
              <a:rPr lang="fr-FR" dirty="0"/>
              <a:t> (2) :</a:t>
            </a:r>
          </a:p>
          <a:p>
            <a:pPr marL="285750" indent="-285750">
              <a:buFontTx/>
              <a:buChar char="-"/>
            </a:pPr>
            <a:r>
              <a:rPr lang="fr-FR" dirty="0"/>
              <a:t>Fond : 2m50 à 3m50</a:t>
            </a:r>
          </a:p>
          <a:p>
            <a:pPr marL="285750" indent="-285750">
              <a:buFontTx/>
              <a:buChar char="-"/>
            </a:pPr>
            <a:r>
              <a:rPr lang="fr-FR" dirty="0"/>
              <a:t>Poissons : carpes (1kg à 4kg en moyenne), amours-blanc.</a:t>
            </a:r>
          </a:p>
          <a:p>
            <a:endParaRPr lang="fr-FR" i="1" dirty="0"/>
          </a:p>
          <a:p>
            <a:endParaRPr lang="fr-FR" i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301772" y="3557736"/>
            <a:ext cx="4943475" cy="6953250"/>
          </a:xfrm>
          <a:prstGeom prst="rect">
            <a:avLst/>
          </a:prstGeom>
          <a:ln w="57150">
            <a:solidFill>
              <a:schemeClr val="accent2"/>
            </a:solidFill>
          </a:ln>
        </p:spPr>
      </p:pic>
      <p:sp>
        <p:nvSpPr>
          <p:cNvPr id="12" name="ZoneTexte 11"/>
          <p:cNvSpPr txBox="1"/>
          <p:nvPr/>
        </p:nvSpPr>
        <p:spPr>
          <a:xfrm>
            <a:off x="4652381" y="6166764"/>
            <a:ext cx="605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365830" y="7701944"/>
            <a:ext cx="605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9939631"/>
            <a:ext cx="7559675" cy="7521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604639" y="10080391"/>
            <a:ext cx="235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Qualificatif </a:t>
            </a:r>
            <a:r>
              <a:rPr lang="fr-FR" sz="1400" i="1" dirty="0">
                <a:solidFill>
                  <a:schemeClr val="bg1"/>
                </a:solidFill>
              </a:rPr>
              <a:t>Coupe de France</a:t>
            </a:r>
          </a:p>
          <a:p>
            <a:pPr algn="ctr"/>
            <a:r>
              <a:rPr lang="fr-FR" sz="1400" dirty="0">
                <a:solidFill>
                  <a:schemeClr val="bg1"/>
                </a:solidFill>
              </a:rPr>
              <a:t>« Carpe au coup »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-1" y="10148140"/>
            <a:ext cx="235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La Basse Plaine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415343" y="10148141"/>
            <a:ext cx="235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23 et 24 avril 2022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522" y="81387"/>
            <a:ext cx="1944709" cy="163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07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 : pentagone 4"/>
          <p:cNvSpPr/>
          <p:nvPr/>
        </p:nvSpPr>
        <p:spPr>
          <a:xfrm>
            <a:off x="-334850" y="409522"/>
            <a:ext cx="3824802" cy="759854"/>
          </a:xfrm>
          <a:prstGeom prst="homePlat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 Horaires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17517" y="1405272"/>
            <a:ext cx="728944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u="sng" dirty="0"/>
              <a:t>Samedi 23 avril</a:t>
            </a:r>
          </a:p>
          <a:p>
            <a:pPr algn="just"/>
            <a:endParaRPr lang="fr-FR" b="1" u="sng" dirty="0"/>
          </a:p>
          <a:p>
            <a:pPr algn="just"/>
            <a:r>
              <a:rPr lang="fr-FR" dirty="0"/>
              <a:t>Accueil des pêcheurs et contrôle des licences à partir de : 8h00</a:t>
            </a:r>
          </a:p>
          <a:p>
            <a:pPr algn="just"/>
            <a:r>
              <a:rPr lang="fr-FR" dirty="0"/>
              <a:t>Tirage au sort : 9h</a:t>
            </a:r>
          </a:p>
          <a:p>
            <a:pPr algn="just"/>
            <a:endParaRPr lang="fr-FR" dirty="0"/>
          </a:p>
          <a:p>
            <a:pPr algn="just"/>
            <a:r>
              <a:rPr lang="fr-FR" u="sng" dirty="0"/>
              <a:t>Manche 1 :</a:t>
            </a:r>
          </a:p>
          <a:p>
            <a:pPr algn="just"/>
            <a:r>
              <a:rPr lang="fr-FR" dirty="0"/>
              <a:t>Contrôle : 11h</a:t>
            </a:r>
          </a:p>
          <a:p>
            <a:pPr algn="just"/>
            <a:r>
              <a:rPr lang="fr-FR" dirty="0"/>
              <a:t>Amorçage : 11h50</a:t>
            </a:r>
          </a:p>
          <a:p>
            <a:pPr algn="just"/>
            <a:r>
              <a:rPr lang="fr-FR" dirty="0"/>
              <a:t>Début de la pêche : 12h</a:t>
            </a:r>
          </a:p>
          <a:p>
            <a:pPr algn="just"/>
            <a:r>
              <a:rPr lang="fr-FR" dirty="0"/>
              <a:t>5 dernières minutes : 16h55</a:t>
            </a:r>
          </a:p>
          <a:p>
            <a:pPr algn="just"/>
            <a:r>
              <a:rPr lang="fr-FR" dirty="0"/>
              <a:t>Fin de la pêche : 17h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algn="just"/>
            <a:r>
              <a:rPr lang="fr-FR" b="1" u="sng" dirty="0"/>
              <a:t>Dimanche 24 avril : 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Distribution des fiches : 8h (obligatoire, personne sur les places avant la distribution).</a:t>
            </a:r>
          </a:p>
          <a:p>
            <a:pPr algn="just"/>
            <a:endParaRPr lang="fr-FR" dirty="0"/>
          </a:p>
          <a:p>
            <a:pPr algn="just"/>
            <a:r>
              <a:rPr lang="fr-FR" u="sng" dirty="0"/>
              <a:t>Manche 2 :</a:t>
            </a:r>
          </a:p>
          <a:p>
            <a:pPr algn="just"/>
            <a:r>
              <a:rPr lang="fr-FR" dirty="0"/>
              <a:t>Contrôle : 10h</a:t>
            </a:r>
          </a:p>
          <a:p>
            <a:pPr algn="just"/>
            <a:r>
              <a:rPr lang="fr-FR" dirty="0"/>
              <a:t>Amorçage : 10h50</a:t>
            </a:r>
          </a:p>
          <a:p>
            <a:pPr algn="just"/>
            <a:r>
              <a:rPr lang="fr-FR" dirty="0"/>
              <a:t>Début de la pêche : 11h</a:t>
            </a:r>
          </a:p>
          <a:p>
            <a:pPr algn="just"/>
            <a:r>
              <a:rPr lang="fr-FR" dirty="0"/>
              <a:t>5 dernières minutes : 15h55</a:t>
            </a:r>
          </a:p>
          <a:p>
            <a:pPr algn="just"/>
            <a:r>
              <a:rPr lang="fr-FR" dirty="0"/>
              <a:t>Fin de la pêche : 16h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Palmarès de vin d’honneur : 17h30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9939631"/>
            <a:ext cx="7559675" cy="7521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604639" y="10080391"/>
            <a:ext cx="235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Qualificatif </a:t>
            </a:r>
            <a:r>
              <a:rPr lang="fr-FR" sz="1400" i="1" dirty="0">
                <a:solidFill>
                  <a:schemeClr val="bg1"/>
                </a:solidFill>
              </a:rPr>
              <a:t>Coupe de France</a:t>
            </a:r>
          </a:p>
          <a:p>
            <a:pPr algn="ctr"/>
            <a:r>
              <a:rPr lang="fr-FR" sz="1400" dirty="0">
                <a:solidFill>
                  <a:schemeClr val="bg1"/>
                </a:solidFill>
              </a:rPr>
              <a:t>« Carpe au coup »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-1" y="10148140"/>
            <a:ext cx="235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La Basse Plaine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415343" y="10148141"/>
            <a:ext cx="235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23 et 24 avril 2022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522" y="81387"/>
            <a:ext cx="1944709" cy="163321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75009" y="8757634"/>
            <a:ext cx="5138670" cy="963056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/>
              <a:t>Buvette et Restauration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946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7504" y="8293995"/>
            <a:ext cx="6317088" cy="105149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28789" y="1714606"/>
            <a:ext cx="7289442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u="sng" dirty="0"/>
              <a:t>Pêche :</a:t>
            </a:r>
            <a:endParaRPr lang="fr-FR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Canne 13m (moulinet interdit)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Amorçage à la coupelle uniquement (pas de boules à la main ou à la fronde).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Tresse interdite.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Hameçon n°10 max. sans ardillon, les organisateurs se réserves le droit de contrôler.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25 kg max par bourriche (si plus compté à 25kg).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Interdit de prendre les poissons par les yeux.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Règlement FFPS.</a:t>
            </a:r>
          </a:p>
          <a:p>
            <a:pPr algn="just"/>
            <a:endParaRPr lang="fr-FR" dirty="0"/>
          </a:p>
          <a:p>
            <a:pPr algn="just"/>
            <a:r>
              <a:rPr lang="fr-FR" b="1" u="sng" dirty="0"/>
              <a:t>Esches et amorce :</a:t>
            </a:r>
            <a:endParaRPr lang="fr-FR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Amorce, graines, pellets : 6l maximum par manche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Esches : 2l maximum.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Fouillis et vers de vase interdits.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Vers de terre limités à 1 litre coupés ou non.</a:t>
            </a:r>
          </a:p>
          <a:p>
            <a:pPr algn="just"/>
            <a:r>
              <a:rPr lang="fr-FR" dirty="0"/>
              <a:t> </a:t>
            </a:r>
          </a:p>
          <a:p>
            <a:pPr algn="just"/>
            <a:endParaRPr lang="fr-FR" dirty="0"/>
          </a:p>
          <a:p>
            <a:pPr algn="just"/>
            <a:r>
              <a:rPr lang="fr-FR" b="1" u="sng" dirty="0"/>
              <a:t>Classement 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dirty="0"/>
              <a:t>Seuls comptent les carpes, carassins, amours-blancs.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Classement au poids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Classement final par addition des places des 2 manches.</a:t>
            </a:r>
          </a:p>
          <a:p>
            <a:pPr algn="just"/>
            <a:endParaRPr lang="fr-FR" dirty="0"/>
          </a:p>
          <a:p>
            <a:pPr algn="just"/>
            <a:r>
              <a:rPr lang="fr-FR" b="1" dirty="0"/>
              <a:t>Licence FFPS obligatoire</a:t>
            </a:r>
            <a:r>
              <a:rPr lang="fr-FR" dirty="0"/>
              <a:t>.</a:t>
            </a:r>
          </a:p>
          <a:p>
            <a:pPr algn="ctr"/>
            <a:endParaRPr lang="fr-FR" dirty="0"/>
          </a:p>
          <a:p>
            <a:pPr algn="ctr"/>
            <a:r>
              <a:rPr lang="fr-FR" dirty="0">
                <a:solidFill>
                  <a:schemeClr val="bg1"/>
                </a:solidFill>
              </a:rPr>
              <a:t>Renseignements, forfaits ou urgences à Quentin Chesneau.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06.47.43.12.56. / quentin.c.h@hotmail.fr</a:t>
            </a:r>
          </a:p>
          <a:p>
            <a:pPr algn="ctr"/>
            <a:endParaRPr lang="fr-FR" dirty="0"/>
          </a:p>
          <a:p>
            <a:pPr algn="just"/>
            <a:endParaRPr lang="fr-FR" dirty="0"/>
          </a:p>
        </p:txBody>
      </p:sp>
      <p:sp>
        <p:nvSpPr>
          <p:cNvPr id="5" name="Flèche : pentagone 4"/>
          <p:cNvSpPr/>
          <p:nvPr/>
        </p:nvSpPr>
        <p:spPr>
          <a:xfrm>
            <a:off x="-425002" y="386365"/>
            <a:ext cx="3824802" cy="759854"/>
          </a:xfrm>
          <a:prstGeom prst="homePlat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   Règlement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9939631"/>
            <a:ext cx="7559675" cy="7521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2604639" y="10080391"/>
            <a:ext cx="235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Qualificatif </a:t>
            </a:r>
            <a:r>
              <a:rPr lang="fr-FR" sz="1400" i="1" dirty="0">
                <a:solidFill>
                  <a:schemeClr val="bg1"/>
                </a:solidFill>
              </a:rPr>
              <a:t>Coupe de France</a:t>
            </a:r>
          </a:p>
          <a:p>
            <a:pPr algn="ctr"/>
            <a:r>
              <a:rPr lang="fr-FR" sz="1400" dirty="0">
                <a:solidFill>
                  <a:schemeClr val="bg1"/>
                </a:solidFill>
              </a:rPr>
              <a:t>« Carpe au coup »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-1" y="10148140"/>
            <a:ext cx="235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La Basse Plaine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415343" y="10148141"/>
            <a:ext cx="235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23 et 24 avril 2022</a:t>
            </a: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522" y="81387"/>
            <a:ext cx="1944709" cy="163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400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 : pentagone 4"/>
          <p:cNvSpPr/>
          <p:nvPr/>
        </p:nvSpPr>
        <p:spPr>
          <a:xfrm rot="16200000">
            <a:off x="-965451" y="8898247"/>
            <a:ext cx="3824802" cy="759854"/>
          </a:xfrm>
          <a:prstGeom prst="homePlat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     </a:t>
            </a:r>
            <a:r>
              <a:rPr lang="fr-FR" sz="3200" dirty="0"/>
              <a:t>Hébergements</a:t>
            </a:r>
          </a:p>
        </p:txBody>
      </p:sp>
      <p:sp>
        <p:nvSpPr>
          <p:cNvPr id="14" name="Rectangle 13"/>
          <p:cNvSpPr/>
          <p:nvPr/>
        </p:nvSpPr>
        <p:spPr>
          <a:xfrm rot="16200000">
            <a:off x="1837677" y="4969814"/>
            <a:ext cx="10691814" cy="7521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 rot="16200000">
            <a:off x="6008386" y="5084294"/>
            <a:ext cx="235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Qualificatif </a:t>
            </a:r>
            <a:r>
              <a:rPr lang="fr-FR" sz="1400" i="1" dirty="0">
                <a:solidFill>
                  <a:schemeClr val="bg1"/>
                </a:solidFill>
              </a:rPr>
              <a:t>Coupe de France</a:t>
            </a:r>
          </a:p>
          <a:p>
            <a:pPr algn="ctr"/>
            <a:r>
              <a:rPr lang="fr-FR" sz="1400" dirty="0">
                <a:solidFill>
                  <a:schemeClr val="bg1"/>
                </a:solidFill>
              </a:rPr>
              <a:t>« Carpe au coup »</a:t>
            </a:r>
          </a:p>
        </p:txBody>
      </p:sp>
      <p:sp>
        <p:nvSpPr>
          <p:cNvPr id="16" name="ZoneTexte 15"/>
          <p:cNvSpPr txBox="1"/>
          <p:nvPr/>
        </p:nvSpPr>
        <p:spPr>
          <a:xfrm rot="16200000">
            <a:off x="6008388" y="9491318"/>
            <a:ext cx="235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La Basse Plaine </a:t>
            </a:r>
          </a:p>
        </p:txBody>
      </p:sp>
      <p:sp>
        <p:nvSpPr>
          <p:cNvPr id="17" name="ZoneTexte 16"/>
          <p:cNvSpPr txBox="1"/>
          <p:nvPr/>
        </p:nvSpPr>
        <p:spPr>
          <a:xfrm rot="16200000">
            <a:off x="6008387" y="787162"/>
            <a:ext cx="235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>
                <a:solidFill>
                  <a:schemeClr val="bg1"/>
                </a:solidFill>
              </a:rPr>
              <a:t>23 et 24 avril 2022</a:t>
            </a:r>
            <a:endParaRPr lang="fr-FR" sz="1400" dirty="0">
              <a:solidFill>
                <a:schemeClr val="bg1"/>
              </a:solidFill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5404" y="327285"/>
            <a:ext cx="1944709" cy="163321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70087" y="2903133"/>
            <a:ext cx="10644530" cy="4932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5597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465</TotalTime>
  <Words>419</Words>
  <Application>Microsoft Office PowerPoint</Application>
  <PresentationFormat>Personnalisé</PresentationFormat>
  <Paragraphs>86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Matthieu Malaquin</dc:creator>
  <cp:lastModifiedBy>Quentin Chesneau</cp:lastModifiedBy>
  <cp:revision>33</cp:revision>
  <dcterms:created xsi:type="dcterms:W3CDTF">2017-03-04T17:08:52Z</dcterms:created>
  <dcterms:modified xsi:type="dcterms:W3CDTF">2022-03-06T07:37:27Z</dcterms:modified>
</cp:coreProperties>
</file>