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4" r:id="rId4"/>
    <p:sldId id="265" r:id="rId5"/>
    <p:sldId id="266" r:id="rId6"/>
    <p:sldId id="263" r:id="rId7"/>
    <p:sldId id="267" r:id="rId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08" y="12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E3CD-3868-4558-875E-B9A679AE5AD0}" type="datetimeFigureOut">
              <a:rPr lang="fr-FR" smtClean="0"/>
              <a:pPr/>
              <a:t>09/08/2021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FEA7-4BF1-4F8E-B0C3-EA1B58E4E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19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E3CD-3868-4558-875E-B9A679AE5AD0}" type="datetimeFigureOut">
              <a:rPr lang="fr-FR" smtClean="0"/>
              <a:pPr/>
              <a:t>09/08/2021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FEA7-4BF1-4F8E-B0C3-EA1B58E4E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06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E3CD-3868-4558-875E-B9A679AE5AD0}" type="datetimeFigureOut">
              <a:rPr lang="fr-FR" smtClean="0"/>
              <a:pPr/>
              <a:t>09/08/2021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FEA7-4BF1-4F8E-B0C3-EA1B58E4E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99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E3CD-3868-4558-875E-B9A679AE5AD0}" type="datetimeFigureOut">
              <a:rPr lang="fr-FR" smtClean="0"/>
              <a:pPr/>
              <a:t>09/08/2021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FEA7-4BF1-4F8E-B0C3-EA1B58E4E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33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E3CD-3868-4558-875E-B9A679AE5AD0}" type="datetimeFigureOut">
              <a:rPr lang="fr-FR" smtClean="0"/>
              <a:pPr/>
              <a:t>09/08/2021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FEA7-4BF1-4F8E-B0C3-EA1B58E4E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E3CD-3868-4558-875E-B9A679AE5AD0}" type="datetimeFigureOut">
              <a:rPr lang="fr-FR" smtClean="0"/>
              <a:pPr/>
              <a:t>09/08/2021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FEA7-4BF1-4F8E-B0C3-EA1B58E4E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22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E3CD-3868-4558-875E-B9A679AE5AD0}" type="datetimeFigureOut">
              <a:rPr lang="fr-FR" smtClean="0"/>
              <a:pPr/>
              <a:t>09/08/2021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FEA7-4BF1-4F8E-B0C3-EA1B58E4E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51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E3CD-3868-4558-875E-B9A679AE5AD0}" type="datetimeFigureOut">
              <a:rPr lang="fr-FR" smtClean="0"/>
              <a:pPr/>
              <a:t>09/08/2021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FEA7-4BF1-4F8E-B0C3-EA1B58E4E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24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E3CD-3868-4558-875E-B9A679AE5AD0}" type="datetimeFigureOut">
              <a:rPr lang="fr-FR" smtClean="0"/>
              <a:pPr/>
              <a:t>09/08/2021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FEA7-4BF1-4F8E-B0C3-EA1B58E4E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22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E3CD-3868-4558-875E-B9A679AE5AD0}" type="datetimeFigureOut">
              <a:rPr lang="fr-FR" smtClean="0"/>
              <a:pPr/>
              <a:t>09/08/2021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FEA7-4BF1-4F8E-B0C3-EA1B58E4E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38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E3CD-3868-4558-875E-B9A679AE5AD0}" type="datetimeFigureOut">
              <a:rPr lang="fr-FR" smtClean="0"/>
              <a:pPr/>
              <a:t>09/08/2021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FEA7-4BF1-4F8E-B0C3-EA1B58E4E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0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3E3CD-3868-4558-875E-B9A679AE5AD0}" type="datetimeFigureOut">
              <a:rPr lang="fr-FR" smtClean="0"/>
              <a:pPr/>
              <a:t>09/08/2021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FEA7-4BF1-4F8E-B0C3-EA1B58E4E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96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quentin.c.h@hotmail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4" y="184831"/>
            <a:ext cx="2923623" cy="2455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2897744"/>
            <a:ext cx="7559675" cy="197046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b="1"/>
              <a:t>Championnat Régional Plombée +55 ans.</a:t>
            </a:r>
            <a:endParaRPr lang="fr-FR" sz="2800" b="1" dirty="0"/>
          </a:p>
          <a:p>
            <a:pPr algn="ctr">
              <a:lnSpc>
                <a:spcPct val="150000"/>
              </a:lnSpc>
            </a:pPr>
            <a:r>
              <a:rPr lang="fr-FR" sz="2800" dirty="0"/>
              <a:t>Arrou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21 et 22 aout 2021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424416"/>
            <a:ext cx="7559675" cy="12673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rectangle 10"/>
          <p:cNvSpPr/>
          <p:nvPr/>
        </p:nvSpPr>
        <p:spPr>
          <a:xfrm rot="10800000">
            <a:off x="1532585" y="0"/>
            <a:ext cx="6027087" cy="2897744"/>
          </a:xfrm>
          <a:prstGeom prst="rtTriangl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B826CC-0347-447C-B775-6ED88F5FF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8212"/>
            <a:ext cx="7559675" cy="48654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01C2073-9223-4613-AB48-5741C1C1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8771782"/>
            <a:ext cx="7564584" cy="1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8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103789" y="1428640"/>
            <a:ext cx="734739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u="sng" dirty="0"/>
              <a:t>Règlement :</a:t>
            </a:r>
          </a:p>
          <a:p>
            <a:pPr algn="just"/>
            <a:endParaRPr lang="fr-FR" sz="2000" u="sng" dirty="0"/>
          </a:p>
          <a:p>
            <a:pPr algn="just"/>
            <a:r>
              <a:rPr lang="fr-FR" sz="2000" dirty="0"/>
              <a:t>-    Epreuve en 2 manche de 5h – 2 secteurs</a:t>
            </a:r>
          </a:p>
          <a:p>
            <a:pPr marL="285750" indent="-285750" algn="just">
              <a:buFontTx/>
              <a:buChar char="-"/>
            </a:pPr>
            <a:r>
              <a:rPr lang="fr-FR" sz="2000" dirty="0"/>
              <a:t>Esches 2,5l dont 0,5l de fouillis (dont 1/4l de vers de vase max) et 0,5 de terreaux max. (non coupés). </a:t>
            </a:r>
            <a:r>
              <a:rPr lang="fr-FR" sz="2000" b="1" dirty="0">
                <a:solidFill>
                  <a:srgbClr val="FF0000"/>
                </a:solidFill>
              </a:rPr>
              <a:t>Boites de mesures obligatoires.</a:t>
            </a:r>
          </a:p>
          <a:p>
            <a:pPr marL="285750" indent="-285750" algn="just">
              <a:buFontTx/>
              <a:buChar char="-"/>
            </a:pPr>
            <a:r>
              <a:rPr lang="fr-FR" sz="2000" dirty="0"/>
              <a:t>Amorce 12l.</a:t>
            </a:r>
          </a:p>
          <a:p>
            <a:pPr marL="285750" indent="-285750" algn="just">
              <a:buFontTx/>
              <a:buChar char="-"/>
            </a:pPr>
            <a:r>
              <a:rPr lang="fr-FR" sz="2000" dirty="0"/>
              <a:t>1 point par gramme.</a:t>
            </a:r>
          </a:p>
          <a:p>
            <a:pPr marL="285750" indent="-285750" algn="just">
              <a:buFontTx/>
              <a:buChar char="-"/>
            </a:pPr>
            <a:r>
              <a:rPr lang="fr-FR" sz="2000" dirty="0"/>
              <a:t>Classement par secteurs.</a:t>
            </a:r>
          </a:p>
          <a:p>
            <a:pPr marL="285750" indent="-285750" algn="just">
              <a:buFontTx/>
              <a:buChar char="-"/>
            </a:pPr>
            <a:endParaRPr lang="fr-FR" sz="2000" dirty="0"/>
          </a:p>
          <a:p>
            <a:pPr algn="just"/>
            <a:r>
              <a:rPr lang="fr-FR" sz="1600" dirty="0"/>
              <a:t>Les esches doivent être présentées dans les boites de mesure sans maintien du couvercle. Les vers de terre et vers de vase pourront être présentés dans des boites séparées.</a:t>
            </a:r>
          </a:p>
          <a:p>
            <a:pPr algn="just"/>
            <a:r>
              <a:rPr lang="fr-FR" sz="1400" dirty="0">
                <a:solidFill>
                  <a:srgbClr val="FF0000"/>
                </a:solidFill>
              </a:rPr>
              <a:t>12.1.4. Lorsque les quantités d’esches, toutes confondues, sont égales ou supérieures à 2 litres, les esches destinées à l’hameçon sont comprises dans cette quantité. Lorsqu’elles sont inférieures à 2 litres, les esches destinées à l’hameçon devront être en quantité raisonnable.</a:t>
            </a:r>
          </a:p>
          <a:p>
            <a:pPr algn="just"/>
            <a:endParaRPr lang="fr-FR" sz="1400" dirty="0">
              <a:solidFill>
                <a:srgbClr val="FF0000"/>
              </a:solidFill>
            </a:endParaRPr>
          </a:p>
          <a:p>
            <a:pPr algn="just"/>
            <a:r>
              <a:rPr lang="fr-FR" sz="2000" u="sng" dirty="0"/>
              <a:t>Horaires :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</p:txBody>
      </p:sp>
      <p:sp>
        <p:nvSpPr>
          <p:cNvPr id="13" name="Flèche : pentagone 12"/>
          <p:cNvSpPr/>
          <p:nvPr/>
        </p:nvSpPr>
        <p:spPr>
          <a:xfrm>
            <a:off x="0" y="358777"/>
            <a:ext cx="5254580" cy="759854"/>
          </a:xfrm>
          <a:prstGeom prst="homePlat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 Règlement et horaires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9939631"/>
            <a:ext cx="7559675" cy="752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615876" y="10148139"/>
            <a:ext cx="235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Régional plombée +55 ans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-206064" y="10148140"/>
            <a:ext cx="235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Arrou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15343" y="10161833"/>
            <a:ext cx="235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21 et 22 Aout 2021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42" y="48768"/>
            <a:ext cx="1643044" cy="137987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D7D0D95-120D-46BC-AB32-AA3F183BE6C7}"/>
              </a:ext>
            </a:extLst>
          </p:cNvPr>
          <p:cNvSpPr txBox="1"/>
          <p:nvPr/>
        </p:nvSpPr>
        <p:spPr>
          <a:xfrm>
            <a:off x="201280" y="6530795"/>
            <a:ext cx="3676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samedi/ Manche 1</a:t>
            </a:r>
          </a:p>
          <a:p>
            <a:pPr marL="285750" indent="-285750">
              <a:buFontTx/>
              <a:buChar char="-"/>
            </a:pPr>
            <a:r>
              <a:rPr lang="fr-FR" dirty="0"/>
              <a:t>Accueil à 8h</a:t>
            </a:r>
          </a:p>
          <a:p>
            <a:pPr marL="285750" indent="-285750">
              <a:buFontTx/>
              <a:buChar char="-"/>
            </a:pPr>
            <a:r>
              <a:rPr lang="fr-FR" dirty="0"/>
              <a:t>Tirage à 8h30</a:t>
            </a:r>
          </a:p>
          <a:p>
            <a:pPr marL="285750" indent="-285750">
              <a:buFontTx/>
              <a:buChar char="-"/>
            </a:pPr>
            <a:r>
              <a:rPr lang="fr-FR" dirty="0"/>
              <a:t>Entrée dans les box à 9h00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Contrôle à 10h30</a:t>
            </a:r>
          </a:p>
          <a:p>
            <a:pPr marL="285750" indent="-285750">
              <a:buFontTx/>
              <a:buChar char="-"/>
            </a:pPr>
            <a:r>
              <a:rPr lang="fr-FR" dirty="0"/>
              <a:t>Amorçage à 11h25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Début manche à 11h30</a:t>
            </a:r>
          </a:p>
          <a:p>
            <a:pPr marL="285750" indent="-285750">
              <a:buFontTx/>
              <a:buChar char="-"/>
            </a:pPr>
            <a:r>
              <a:rPr lang="fr-FR" dirty="0"/>
              <a:t>5 dernière minute à 16h25</a:t>
            </a:r>
          </a:p>
          <a:p>
            <a:pPr marL="285750" indent="-285750">
              <a:buFontTx/>
              <a:buChar char="-"/>
            </a:pPr>
            <a:r>
              <a:rPr lang="fr-FR" dirty="0"/>
              <a:t>Fin de la manche à 16h30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8EF1D70-1A66-46A4-9621-D3F56A37FD70}"/>
              </a:ext>
            </a:extLst>
          </p:cNvPr>
          <p:cNvSpPr txBox="1"/>
          <p:nvPr/>
        </p:nvSpPr>
        <p:spPr>
          <a:xfrm>
            <a:off x="3974819" y="6530794"/>
            <a:ext cx="3676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dimanche /Manche 2 </a:t>
            </a:r>
          </a:p>
          <a:p>
            <a:pPr marL="285750" indent="-285750">
              <a:buFontTx/>
              <a:buChar char="-"/>
            </a:pPr>
            <a:r>
              <a:rPr lang="fr-FR" dirty="0"/>
              <a:t>Accueil à 8h30</a:t>
            </a:r>
          </a:p>
          <a:p>
            <a:pPr marL="285750" indent="-285750">
              <a:buFontTx/>
              <a:buChar char="-"/>
            </a:pPr>
            <a:r>
              <a:rPr lang="fr-FR" dirty="0"/>
              <a:t>Entrée dans les box à 9h00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Contrôle à 10h30</a:t>
            </a:r>
          </a:p>
          <a:p>
            <a:pPr marL="285750" indent="-285750">
              <a:buFontTx/>
              <a:buChar char="-"/>
            </a:pPr>
            <a:r>
              <a:rPr lang="fr-FR" dirty="0"/>
              <a:t>Amorçage à 11h25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Début manche à 11h30</a:t>
            </a:r>
          </a:p>
          <a:p>
            <a:pPr marL="285750" indent="-285750">
              <a:buFontTx/>
              <a:buChar char="-"/>
            </a:pPr>
            <a:r>
              <a:rPr lang="fr-FR" dirty="0"/>
              <a:t>5 dernière minute à 16h25</a:t>
            </a:r>
          </a:p>
          <a:p>
            <a:pPr marL="285750" indent="-285750">
              <a:buFontTx/>
              <a:buChar char="-"/>
            </a:pPr>
            <a:r>
              <a:rPr lang="fr-FR" dirty="0"/>
              <a:t>Fin de la manche à 16h30</a:t>
            </a:r>
          </a:p>
          <a:p>
            <a:pPr marL="285750" indent="-285750">
              <a:buFontTx/>
              <a:buChar char="-"/>
            </a:pPr>
            <a:r>
              <a:rPr lang="fr-FR" dirty="0"/>
              <a:t>Palmarès 18h</a:t>
            </a:r>
          </a:p>
        </p:txBody>
      </p:sp>
    </p:spTree>
    <p:extLst>
      <p:ext uri="{BB962C8B-B14F-4D97-AF65-F5344CB8AC3E}">
        <p14:creationId xmlns:p14="http://schemas.microsoft.com/office/powerpoint/2010/main" val="304876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73" y="7323551"/>
            <a:ext cx="7372174" cy="175737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3749" y="7420173"/>
            <a:ext cx="73473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Informations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Damien CHAMBON</a:t>
            </a:r>
          </a:p>
          <a:p>
            <a:pPr algn="ctr"/>
            <a:r>
              <a:rPr lang="fr-FR" sz="2000" dirty="0">
                <a:sym typeface="Wingdings 2"/>
              </a:rPr>
              <a:t>: 06-47-43-12-56</a:t>
            </a:r>
            <a:r>
              <a:rPr lang="fr-FR" sz="2000" dirty="0"/>
              <a:t>/ </a:t>
            </a:r>
            <a:r>
              <a:rPr lang="fr-FR" sz="2000" dirty="0">
                <a:hlinkClick r:id="rId2"/>
              </a:rPr>
              <a:t>quentin.c.h@hotmail.fr</a:t>
            </a:r>
            <a:r>
              <a:rPr lang="fr-FR" sz="2000" dirty="0"/>
              <a:t> 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Buvette durant l’épreuve </a:t>
            </a:r>
          </a:p>
        </p:txBody>
      </p:sp>
      <p:sp>
        <p:nvSpPr>
          <p:cNvPr id="13" name="Flèche : pentagone 12"/>
          <p:cNvSpPr/>
          <p:nvPr/>
        </p:nvSpPr>
        <p:spPr>
          <a:xfrm>
            <a:off x="0" y="358777"/>
            <a:ext cx="3824802" cy="759854"/>
          </a:xfrm>
          <a:prstGeom prst="homePlat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    Secteurs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9939631"/>
            <a:ext cx="7559675" cy="752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42" y="48768"/>
            <a:ext cx="1643044" cy="13798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44AF3FB-AEAF-4A7E-8A58-37C3CB99A492}"/>
              </a:ext>
            </a:extLst>
          </p:cNvPr>
          <p:cNvSpPr txBox="1"/>
          <p:nvPr/>
        </p:nvSpPr>
        <p:spPr>
          <a:xfrm>
            <a:off x="-206064" y="10148140"/>
            <a:ext cx="235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Arrou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6C985D7-188B-4E77-8E5B-B501744C70BA}"/>
              </a:ext>
            </a:extLst>
          </p:cNvPr>
          <p:cNvSpPr txBox="1"/>
          <p:nvPr/>
        </p:nvSpPr>
        <p:spPr>
          <a:xfrm>
            <a:off x="2615876" y="10148139"/>
            <a:ext cx="235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Régional plombée +55ans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5F7D465-8FF1-44BC-8DC1-D5357B07C77D}"/>
              </a:ext>
            </a:extLst>
          </p:cNvPr>
          <p:cNvSpPr txBox="1"/>
          <p:nvPr/>
        </p:nvSpPr>
        <p:spPr>
          <a:xfrm>
            <a:off x="5415343" y="10161833"/>
            <a:ext cx="235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21 et 22 aout 2021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D6B900-1EB8-44A4-9104-1F3EB4C0E68B}"/>
              </a:ext>
            </a:extLst>
          </p:cNvPr>
          <p:cNvSpPr/>
          <p:nvPr/>
        </p:nvSpPr>
        <p:spPr>
          <a:xfrm>
            <a:off x="4450903" y="1953930"/>
            <a:ext cx="953568" cy="36862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7EFFF27-A984-48DC-BA54-D9AA7E6E2F95}"/>
              </a:ext>
            </a:extLst>
          </p:cNvPr>
          <p:cNvSpPr/>
          <p:nvPr/>
        </p:nvSpPr>
        <p:spPr>
          <a:xfrm>
            <a:off x="4636660" y="1482894"/>
            <a:ext cx="292393" cy="275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56C555-1243-4DF8-A1ED-60252C019C2C}"/>
              </a:ext>
            </a:extLst>
          </p:cNvPr>
          <p:cNvSpPr/>
          <p:nvPr/>
        </p:nvSpPr>
        <p:spPr>
          <a:xfrm>
            <a:off x="1496234" y="1983654"/>
            <a:ext cx="1133341" cy="36862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E50BC48-58C3-4CA4-A593-8BAF1CC5A129}"/>
              </a:ext>
            </a:extLst>
          </p:cNvPr>
          <p:cNvSpPr txBox="1"/>
          <p:nvPr/>
        </p:nvSpPr>
        <p:spPr>
          <a:xfrm>
            <a:off x="282633" y="1421958"/>
            <a:ext cx="71515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Accueil : à proximité du secteur A</a:t>
            </a:r>
          </a:p>
          <a:p>
            <a:endParaRPr lang="fr-FR" dirty="0"/>
          </a:p>
          <a:p>
            <a:r>
              <a:rPr lang="fr-FR" dirty="0"/>
              <a:t>                         Secteur A                                    Secteur B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Fond : 1m à 1m50</a:t>
            </a:r>
          </a:p>
          <a:p>
            <a:r>
              <a:rPr lang="fr-FR" dirty="0"/>
              <a:t>Poissons : gardons, brèmes.</a:t>
            </a:r>
          </a:p>
        </p:txBody>
      </p:sp>
      <p:pic>
        <p:nvPicPr>
          <p:cNvPr id="8" name="Image 7" descr="Une image contenant texte, intérieur, vert&#10;&#10;Description générée automatiquement">
            <a:extLst>
              <a:ext uri="{FF2B5EF4-FFF2-40B4-BE49-F238E27FC236}">
                <a16:creationId xmlns:a16="http://schemas.microsoft.com/office/drawing/2014/main" id="{86840B7B-7437-4EBF-AFD2-CA312D032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0230" y="1171302"/>
            <a:ext cx="3600953" cy="7330357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0F19A29-4591-4A47-ADC2-7D1DB91968FC}"/>
              </a:ext>
            </a:extLst>
          </p:cNvPr>
          <p:cNvCxnSpPr/>
          <p:nvPr/>
        </p:nvCxnSpPr>
        <p:spPr>
          <a:xfrm flipH="1">
            <a:off x="1496234" y="4879587"/>
            <a:ext cx="1940138" cy="9713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9B26310-5DD5-4E0C-8D67-23549AADAF2D}"/>
              </a:ext>
            </a:extLst>
          </p:cNvPr>
          <p:cNvCxnSpPr/>
          <p:nvPr/>
        </p:nvCxnSpPr>
        <p:spPr>
          <a:xfrm flipV="1">
            <a:off x="3436372" y="4754880"/>
            <a:ext cx="852995" cy="12470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A7B1A4F-22DE-4DF7-A7B9-C41A931B6852}"/>
              </a:ext>
            </a:extLst>
          </p:cNvPr>
          <p:cNvCxnSpPr/>
          <p:nvPr/>
        </p:nvCxnSpPr>
        <p:spPr>
          <a:xfrm flipH="1">
            <a:off x="1795549" y="3358342"/>
            <a:ext cx="1795549" cy="56526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9AE5644-257F-4332-93AE-72C036938163}"/>
              </a:ext>
            </a:extLst>
          </p:cNvPr>
          <p:cNvCxnSpPr>
            <a:cxnSpLocks/>
          </p:cNvCxnSpPr>
          <p:nvPr/>
        </p:nvCxnSpPr>
        <p:spPr>
          <a:xfrm flipV="1">
            <a:off x="1097280" y="3923607"/>
            <a:ext cx="698269" cy="49769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CF4C6C1A-049D-4F59-A31A-20633A5F5AD2}"/>
              </a:ext>
            </a:extLst>
          </p:cNvPr>
          <p:cNvSpPr/>
          <p:nvPr/>
        </p:nvSpPr>
        <p:spPr>
          <a:xfrm>
            <a:off x="2629575" y="5345906"/>
            <a:ext cx="263254" cy="185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48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16200000">
            <a:off x="2031024" y="5126445"/>
            <a:ext cx="10691814" cy="438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44AF3FB-AEAF-4A7E-8A58-37C3CB99A492}"/>
              </a:ext>
            </a:extLst>
          </p:cNvPr>
          <p:cNvSpPr txBox="1"/>
          <p:nvPr/>
        </p:nvSpPr>
        <p:spPr>
          <a:xfrm rot="16200000">
            <a:off x="6136163" y="9667322"/>
            <a:ext cx="235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Arrou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6C985D7-188B-4E77-8E5B-B501744C70BA}"/>
              </a:ext>
            </a:extLst>
          </p:cNvPr>
          <p:cNvSpPr txBox="1"/>
          <p:nvPr/>
        </p:nvSpPr>
        <p:spPr>
          <a:xfrm rot="16200000">
            <a:off x="6158598" y="5039718"/>
            <a:ext cx="235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Régional plombée +55ans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5F7D465-8FF1-44BC-8DC1-D5357B07C77D}"/>
              </a:ext>
            </a:extLst>
          </p:cNvPr>
          <p:cNvSpPr txBox="1"/>
          <p:nvPr/>
        </p:nvSpPr>
        <p:spPr>
          <a:xfrm rot="16200000">
            <a:off x="6158599" y="716710"/>
            <a:ext cx="235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21 et 22 aout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C8E30BE-EA8D-4408-9EF7-238FE389A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7"/>
          <a:stretch/>
        </p:blipFill>
        <p:spPr>
          <a:xfrm rot="16200000">
            <a:off x="-3486318" y="3773294"/>
            <a:ext cx="10488825" cy="31452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849BA83-9FD3-4C01-866F-DB54F6755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r="10155"/>
          <a:stretch/>
        </p:blipFill>
        <p:spPr>
          <a:xfrm rot="16200000">
            <a:off x="681" y="3524587"/>
            <a:ext cx="10469521" cy="36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16200000">
            <a:off x="2031024" y="5126445"/>
            <a:ext cx="10691814" cy="438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44AF3FB-AEAF-4A7E-8A58-37C3CB99A492}"/>
              </a:ext>
            </a:extLst>
          </p:cNvPr>
          <p:cNvSpPr txBox="1"/>
          <p:nvPr/>
        </p:nvSpPr>
        <p:spPr>
          <a:xfrm rot="16200000">
            <a:off x="6136163" y="9667322"/>
            <a:ext cx="235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Arrou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6C985D7-188B-4E77-8E5B-B501744C70BA}"/>
              </a:ext>
            </a:extLst>
          </p:cNvPr>
          <p:cNvSpPr txBox="1"/>
          <p:nvPr/>
        </p:nvSpPr>
        <p:spPr>
          <a:xfrm rot="16200000">
            <a:off x="6158598" y="5039718"/>
            <a:ext cx="235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 Régional plombée +55ans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5F7D465-8FF1-44BC-8DC1-D5357B07C77D}"/>
              </a:ext>
            </a:extLst>
          </p:cNvPr>
          <p:cNvSpPr txBox="1"/>
          <p:nvPr/>
        </p:nvSpPr>
        <p:spPr>
          <a:xfrm rot="16200000">
            <a:off x="6158599" y="716710"/>
            <a:ext cx="235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21 et 22 aout 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15BE348-8BC8-4558-8C17-A2469C2A50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r="10212"/>
          <a:stretch/>
        </p:blipFill>
        <p:spPr>
          <a:xfrm rot="16200000">
            <a:off x="-2937076" y="3357072"/>
            <a:ext cx="10327622" cy="39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1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 : pentagone 4"/>
          <p:cNvSpPr/>
          <p:nvPr/>
        </p:nvSpPr>
        <p:spPr>
          <a:xfrm>
            <a:off x="545155" y="382469"/>
            <a:ext cx="4466232" cy="75985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     </a:t>
            </a:r>
            <a:r>
              <a:rPr lang="fr-FR" sz="3200" dirty="0"/>
              <a:t>Esches et matériel</a:t>
            </a:r>
          </a:p>
        </p:txBody>
      </p:sp>
      <p:sp>
        <p:nvSpPr>
          <p:cNvPr id="4" name="Ellipse 3"/>
          <p:cNvSpPr/>
          <p:nvPr/>
        </p:nvSpPr>
        <p:spPr>
          <a:xfrm>
            <a:off x="68176" y="163528"/>
            <a:ext cx="1275009" cy="11977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9939630"/>
            <a:ext cx="7559675" cy="7521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457556" y="10161831"/>
            <a:ext cx="2644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Régional plombée +55ans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-228248" y="10161832"/>
            <a:ext cx="235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Arrou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544687" y="10152805"/>
            <a:ext cx="235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21 et 22 aout 2021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69" y="113530"/>
            <a:ext cx="1944709" cy="16332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9" y="278424"/>
            <a:ext cx="1097702" cy="9679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08" y="1959924"/>
            <a:ext cx="4966102" cy="2781017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7E094BE-C72B-4B48-A4DC-226117A2A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9" y="2364013"/>
            <a:ext cx="2713781" cy="2914650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1E749E17-FB19-48CF-B835-D29ECBB2D3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2" y="6496881"/>
            <a:ext cx="3143250" cy="1981200"/>
          </a:xfrm>
          <a:prstGeom prst="rect">
            <a:avLst/>
          </a:prstGeom>
        </p:spPr>
      </p:pic>
      <p:pic>
        <p:nvPicPr>
          <p:cNvPr id="11" name="Image 10" descr="Une image contenant texte, vert, signe&#10;&#10;Description générée automatiquement">
            <a:extLst>
              <a:ext uri="{FF2B5EF4-FFF2-40B4-BE49-F238E27FC236}">
                <a16:creationId xmlns:a16="http://schemas.microsoft.com/office/drawing/2014/main" id="{979F793D-E82F-422B-9095-5B6926CDF5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78" y="6585267"/>
            <a:ext cx="3048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4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 : pentagone 4"/>
          <p:cNvSpPr/>
          <p:nvPr/>
        </p:nvSpPr>
        <p:spPr>
          <a:xfrm>
            <a:off x="635885" y="382468"/>
            <a:ext cx="4466232" cy="75985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     </a:t>
            </a:r>
            <a:r>
              <a:rPr lang="fr-FR" sz="3200" dirty="0"/>
              <a:t>COVID-19</a:t>
            </a:r>
          </a:p>
        </p:txBody>
      </p:sp>
      <p:sp>
        <p:nvSpPr>
          <p:cNvPr id="4" name="Ellipse 3"/>
          <p:cNvSpPr/>
          <p:nvPr/>
        </p:nvSpPr>
        <p:spPr>
          <a:xfrm>
            <a:off x="68176" y="163528"/>
            <a:ext cx="1275009" cy="11977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9939630"/>
            <a:ext cx="7559675" cy="7521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457556" y="10161831"/>
            <a:ext cx="2644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Régional plombée +55ans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-228248" y="10161832"/>
            <a:ext cx="235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Arrou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544687" y="10152805"/>
            <a:ext cx="235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21 et 22 aout 2021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69" y="113530"/>
            <a:ext cx="1944709" cy="16332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9" y="278424"/>
            <a:ext cx="1097702" cy="9679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613237-1108-4F49-98F2-DDEA00ABD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219"/>
            <a:ext cx="7370077" cy="80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58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10804</TotalTime>
  <Words>336</Words>
  <Application>Microsoft Office PowerPoint</Application>
  <PresentationFormat>Personnalisé</PresentationFormat>
  <Paragraphs>89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Matthieu Malaquin</dc:creator>
  <cp:lastModifiedBy>Telly</cp:lastModifiedBy>
  <cp:revision>59</cp:revision>
  <dcterms:created xsi:type="dcterms:W3CDTF">2017-03-04T15:47:03Z</dcterms:created>
  <dcterms:modified xsi:type="dcterms:W3CDTF">2021-08-09T16:12:49Z</dcterms:modified>
</cp:coreProperties>
</file>